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66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بطاقة تقنية للمشروع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استمارة تعبئة للمترشحين للمسابقة الوطنية لاكتشاف إبداعات الطفولة في المجال التكنولوجي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الإبداع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ما هي الجوانب الإبداعية التي يتميز بها المشروع في تصميمه أو تطويره؟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التعاون والعمل الجماعي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إذا كان المشروع جماعياً، كيف تم توزيع المهام بين أعضاء الفريق؟ وكيف كان التعاون بينهم؟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التمييز الإيجابي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هل يسهم المشروع في تحسين حياة الأشخاص من ذوي الاحتياجات الخاصة؟ وضح كيف.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الخطة الزمنية لتنفيذ المشروع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حدد المراحل الأساسية لتنفيذ المشروع والمدة الزمنية لكل مرحلة: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المرحلة 1: 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المدة الزمنية: 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المرحلة 2: 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المدة الزمنية: 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المرحلة 3: 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المدة الزمنية: ___________________________________________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التحديات المتوقعة وكيفية التعامل معها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ما هي التحديات الرئيسية التي تتوقع مواجهتها أثناء تنفيذ المشروع؟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كيف تخطط للتغلب على هذه التحديات؟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الموارد والشركاء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ما هي الموارد التي تحتاجها لتنفيذ المشروع؟ (معدات، تمويل، دعم تقني، إلخ.)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هل لديك شركاء أو جهات داعمة للمشروع؟ إذا كان نعم، يرجى تحديدهم.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القيمة المضافة للمشروع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ما هي القيمة المضافة التي يقدمها مشروعك مقارنة بالمشاريع الأخرى المشابهة؟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الرؤية المستقبلية للمشروع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كيف ترى تطوير المشروع في المستقبل؟ هل هناك إمكانيات لتوسيع نطاقه أو تحسينه؟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تأثير المشروع على الفئة المستهدفة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كيف يمكن أن يؤثر المشروع بشكل إيجابي على الفئة المستهدفة؟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معلومات المشروع الأساسية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عنوان المشروع: 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اسم المترشح: 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الفئة المشاركة: ☐ فردي  ☐ جماعي (حدد عدد المشاركين): ____________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وصف المشروع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قدم وصفاً مختصراً للمشروع (200 كلمة كحد أقصى):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الأهداف والمستفيدين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حدد الأهداف الرئيسية للمشروع: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1. 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2. 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حدد الفئة المستفيدة من المشروع: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التقنية المستخدمة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التقنيات أو البرمجيات المستخدمة في تنفيذ المشروع: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هل يعتمد المشروع على تقنيات حديثة (مثل الذكاء الاصطناعي، إنترنت الأشياء)؟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☐ نعم  ☐ لا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إذا كانت الإجابة نعم، يرجى التوضيح: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الأصالة والابتكار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كيف يساهم المشروع في تقديم فكرة أو حل غير تقليدي؟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الملائمة والأثر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ما هي الفائدة المتوقعة من المشروع، وكيف يمكن أن يؤثر على المجتمع أو الفئة المستهدفة؟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الجدوى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ما هي الموارد اللازمة لتنفيذ المشروع، وهل هي متوفرة لديك؟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الاستدامة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t>كيف يمكن للمشروع الاستمرار على المدى الطويل؟ وما هي الجوانب التي تضمن استمراريته؟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t>________________________________________________________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395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بطاقة تقنية للمشروع</vt:lpstr>
      <vt:lpstr>معلومات المشروع الأساسية</vt:lpstr>
      <vt:lpstr>وصف المشروع</vt:lpstr>
      <vt:lpstr>الأهداف والمستفيدين</vt:lpstr>
      <vt:lpstr>التقنية المستخدمة</vt:lpstr>
      <vt:lpstr>الأصالة والابتكار</vt:lpstr>
      <vt:lpstr>الملائمة والأثر</vt:lpstr>
      <vt:lpstr>الجدوى</vt:lpstr>
      <vt:lpstr>الاستدامة</vt:lpstr>
      <vt:lpstr>الإبداع</vt:lpstr>
      <vt:lpstr>التعاون والعمل الجماعي</vt:lpstr>
      <vt:lpstr>التمييز الإيجابي</vt:lpstr>
      <vt:lpstr>الخطة الزمنية لتنفيذ المشروع</vt:lpstr>
      <vt:lpstr>التحديات المتوقعة وكيفية التعامل معها</vt:lpstr>
      <vt:lpstr>الموارد والشركاء</vt:lpstr>
      <vt:lpstr>القيمة المضافة للمشروع</vt:lpstr>
      <vt:lpstr>الرؤية المستقبلية للمشروع</vt:lpstr>
      <vt:lpstr>تأثير المشروع على الفئة المستهدفة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BENELMIR Walid</dc:creator>
  <cp:keywords/>
  <dc:description>generated using python-pptx</dc:description>
  <cp:lastModifiedBy>BENELMIR Walid</cp:lastModifiedBy>
  <cp:revision>1</cp:revision>
  <dcterms:created xsi:type="dcterms:W3CDTF">2013-01-27T09:14:16Z</dcterms:created>
  <dcterms:modified xsi:type="dcterms:W3CDTF">2024-09-28T22:24:56Z</dcterms:modified>
  <cp:category/>
</cp:coreProperties>
</file>